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5"/>
    <p:restoredTop sz="94718"/>
  </p:normalViewPr>
  <p:slideViewPr>
    <p:cSldViewPr snapToGrid="0" snapToObjects="1">
      <p:cViewPr varScale="1">
        <p:scale>
          <a:sx n="84" d="100"/>
          <a:sy n="84" d="100"/>
        </p:scale>
        <p:origin x="20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2/15/18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A TRIPTYCH OF MYTHS 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167640"/>
            <a:ext cx="10131425" cy="1524001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PROJECT DESCRIPTION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280160"/>
            <a:ext cx="11186159" cy="5425439"/>
          </a:xfrm>
        </p:spPr>
        <p:txBody>
          <a:bodyPr>
            <a:normAutofit fontScale="92500" lnSpcReduction="10000"/>
          </a:bodyPr>
          <a:lstStyle/>
          <a:p>
            <a:pPr lvl="0">
              <a:buFont typeface="Arial" charset="0"/>
              <a:buChar char="•"/>
            </a:pPr>
            <a:r>
              <a:rPr lang="en-US" sz="2800" b="1" dirty="0" smtClean="0"/>
              <a:t>You’ve </a:t>
            </a:r>
            <a:r>
              <a:rPr lang="en-US" sz="2800" b="1" dirty="0"/>
              <a:t>read a ton of myths! Pick three of your favorites from the list below: </a:t>
            </a:r>
            <a:endParaRPr lang="en-US" sz="2400" b="1" dirty="0"/>
          </a:p>
          <a:p>
            <a:pPr lvl="2"/>
            <a:r>
              <a:rPr lang="en-US" sz="2000" b="1" dirty="0"/>
              <a:t>Prometheus</a:t>
            </a:r>
          </a:p>
          <a:p>
            <a:pPr lvl="2"/>
            <a:r>
              <a:rPr lang="en-US" sz="2000" b="1" dirty="0"/>
              <a:t>King Deucalion and the Great Flood</a:t>
            </a:r>
          </a:p>
          <a:p>
            <a:pPr lvl="2"/>
            <a:r>
              <a:rPr lang="en-US" sz="2000" b="1" dirty="0"/>
              <a:t>Echo and Narcissus </a:t>
            </a:r>
          </a:p>
          <a:p>
            <a:pPr lvl="2"/>
            <a:r>
              <a:rPr lang="en-US" sz="2000" b="1" dirty="0"/>
              <a:t>Chiron and Asclepius </a:t>
            </a:r>
          </a:p>
          <a:p>
            <a:pPr lvl="2"/>
            <a:r>
              <a:rPr lang="en-US" sz="2000" b="1" dirty="0"/>
              <a:t>King Tantalus</a:t>
            </a:r>
          </a:p>
          <a:p>
            <a:pPr lvl="2"/>
            <a:r>
              <a:rPr lang="en-US" sz="2000" b="1" dirty="0"/>
              <a:t>Cupid and Psyche </a:t>
            </a:r>
            <a:endParaRPr lang="en-US" sz="2000" b="1" dirty="0" smtClean="0"/>
          </a:p>
          <a:p>
            <a:pPr lvl="2"/>
            <a:r>
              <a:rPr lang="en-US" sz="2000" b="1" dirty="0" smtClean="0"/>
              <a:t>Daphne and Apollo </a:t>
            </a:r>
            <a:endParaRPr lang="en-US" sz="2000" b="1" dirty="0"/>
          </a:p>
          <a:p>
            <a:pPr lvl="0"/>
            <a:r>
              <a:rPr lang="en-US" sz="2800" b="1" dirty="0"/>
              <a:t>Create a “triptych” which is three pictures on one page</a:t>
            </a:r>
            <a:endParaRPr lang="en-US" sz="2400" b="1" dirty="0"/>
          </a:p>
          <a:p>
            <a:pPr lvl="1"/>
            <a:r>
              <a:rPr lang="en-US" sz="2400" b="1" dirty="0"/>
              <a:t>From the Greek words for three (tri) and fold (</a:t>
            </a:r>
            <a:r>
              <a:rPr lang="en-US" sz="2400" b="1" dirty="0" err="1"/>
              <a:t>tych</a:t>
            </a:r>
            <a:r>
              <a:rPr lang="en-US" sz="2400" b="1" dirty="0"/>
              <a:t>) </a:t>
            </a:r>
            <a:endParaRPr lang="en-US" sz="2000" b="1" dirty="0"/>
          </a:p>
          <a:p>
            <a:pPr lvl="0"/>
            <a:r>
              <a:rPr lang="en-US" sz="2800" b="1" dirty="0"/>
              <a:t>For each myth, you will draw a picture a write a short description about what happens in the myth </a:t>
            </a:r>
            <a:endParaRPr lang="en-US" sz="24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72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EXAMPLE </a:t>
            </a:r>
            <a:endParaRPr lang="en-US" sz="6000" b="1" dirty="0"/>
          </a:p>
        </p:txBody>
      </p:sp>
      <p:pic>
        <p:nvPicPr>
          <p:cNvPr id="1026" name="Picture 2" descr="mage result for triptych for ki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65867"/>
            <a:ext cx="9237819" cy="372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28" y="320040"/>
            <a:ext cx="8207854" cy="6324600"/>
          </a:xfrm>
        </p:spPr>
      </p:pic>
    </p:spTree>
    <p:extLst>
      <p:ext uri="{BB962C8B-B14F-4D97-AF65-F5344CB8AC3E}">
        <p14:creationId xmlns:p14="http://schemas.microsoft.com/office/powerpoint/2010/main" val="140071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332719" cy="4350173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5 </a:t>
            </a:r>
            <a:r>
              <a:rPr lang="en-US" sz="3200" b="1" dirty="0"/>
              <a:t>points= turn in on due date, </a:t>
            </a:r>
            <a:r>
              <a:rPr lang="en-US" sz="3200" b="1" u="sng" dirty="0"/>
              <a:t>Friday February 23</a:t>
            </a:r>
            <a:r>
              <a:rPr lang="en-US" sz="3200" b="1" dirty="0"/>
              <a:t> (one point taken off for each day late) </a:t>
            </a:r>
          </a:p>
          <a:p>
            <a:pPr lvl="0"/>
            <a:r>
              <a:rPr lang="en-US" sz="3200" b="1" dirty="0"/>
              <a:t>15 points, 5 points each = each panel has a picture correctly depicting a myth from the list above </a:t>
            </a:r>
          </a:p>
          <a:p>
            <a:pPr lvl="0"/>
            <a:r>
              <a:rPr lang="en-US" sz="3200" b="1" dirty="0"/>
              <a:t>15 points, 5 points each = each panel has a description correctly describing the myth </a:t>
            </a:r>
          </a:p>
          <a:p>
            <a:pPr lvl="0"/>
            <a:r>
              <a:rPr lang="en-US" sz="3200" b="1" dirty="0"/>
              <a:t>project= 35 total points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69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1210</TotalTime>
  <Words>155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Celestial</vt:lpstr>
      <vt:lpstr>A TRIPTYCH OF MYTHS </vt:lpstr>
      <vt:lpstr>PROJECT DESCRIPTION </vt:lpstr>
      <vt:lpstr>EXAMPLE </vt:lpstr>
      <vt:lpstr>PowerPoint Presentation</vt:lpstr>
      <vt:lpstr>Scoring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TRIPTYCH OF MYTHS </dc:title>
  <dc:creator>Caroline Rose</dc:creator>
  <cp:lastModifiedBy>Caroline Rose</cp:lastModifiedBy>
  <cp:revision>5</cp:revision>
  <dcterms:created xsi:type="dcterms:W3CDTF">2018-02-15T19:43:47Z</dcterms:created>
  <dcterms:modified xsi:type="dcterms:W3CDTF">2018-02-16T15:54:24Z</dcterms:modified>
</cp:coreProperties>
</file>